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0C7D-AE39-4D8A-8066-25330E61E5A8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76325-5EA2-495C-A735-21CAF555BC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76325-5EA2-495C-A735-21CAF555BC6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CDEF26-E10B-4E68-96AC-0864B3010D8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7CDF059-AAD8-4F24-99BE-16AD73F3916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case study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Patriotism: Now and Then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1447800" y="457200"/>
            <a:ext cx="6324600" cy="57912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 smtClean="0"/>
              <a:t>The Boston Tea Party (December 16, 1773)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baggas.com/wp/wp-content/uploads/bost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8528197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 algn="ctr"/>
            <a:r>
              <a:rPr lang="en-US" dirty="0" smtClean="0">
                <a:solidFill>
                  <a:schemeClr val="tx1"/>
                </a:solidFill>
              </a:rPr>
              <a:t>The Boston Massacre  (March 5, 1770)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www2.volstate.edu/socialscience/FinalDocs/Colonies/2cris237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90600"/>
            <a:ext cx="7493000" cy="561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students.umf.maine.edu/~pendlecv/Civil%20War%20Webquest/Civil%20War%20Bat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143000"/>
            <a:ext cx="7188679" cy="533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67000" y="6096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Civil War (1861-1865)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Brothers on the Battlefield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Who is the real patriot?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Battle of Gettysburg</a:t>
            </a:r>
            <a:endParaRPr lang="en-US" sz="2400" dirty="0"/>
          </a:p>
        </p:txBody>
      </p:sp>
      <p:pic>
        <p:nvPicPr>
          <p:cNvPr id="17410" name="Picture 2" descr="http://zunal.com/myaccount/uploads/civil_war_soldiers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4124325" cy="3995727"/>
          </a:xfrm>
          <a:prstGeom prst="rect">
            <a:avLst/>
          </a:prstGeom>
          <a:noFill/>
        </p:spPr>
      </p:pic>
      <p:pic>
        <p:nvPicPr>
          <p:cNvPr id="17414" name="Picture 6" descr="http://www.albany.edu/~dc0852/gettysbur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133600"/>
            <a:ext cx="4143375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</TotalTime>
  <Words>48</Words>
  <Application>Microsoft Office PowerPoint</Application>
  <PresentationFormat>On-screen Show (4:3)</PresentationFormat>
  <Paragraphs>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Patriotism: Now and Then</vt:lpstr>
      <vt:lpstr>Slide 2</vt:lpstr>
      <vt:lpstr>Slide 3</vt:lpstr>
      <vt:lpstr>Slide 4</vt:lpstr>
      <vt:lpstr>Who is the real patriot?</vt:lpstr>
    </vt:vector>
  </TitlesOfParts>
  <Company>SUNY New Paltz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Patriotism: Now and Then</dc:title>
  <dc:creator>Academic Computing</dc:creator>
  <cp:lastModifiedBy>Academic Computing</cp:lastModifiedBy>
  <cp:revision>5</cp:revision>
  <dcterms:created xsi:type="dcterms:W3CDTF">2009-02-26T21:36:30Z</dcterms:created>
  <dcterms:modified xsi:type="dcterms:W3CDTF">2009-02-26T22:03:45Z</dcterms:modified>
</cp:coreProperties>
</file>